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61" r:id="rId5"/>
    <p:sldId id="262" r:id="rId6"/>
    <p:sldId id="264" r:id="rId7"/>
    <p:sldId id="265" r:id="rId8"/>
    <p:sldId id="266" r:id="rId9"/>
    <p:sldId id="267" r:id="rId10"/>
    <p:sldId id="273" r:id="rId11"/>
    <p:sldId id="269" r:id="rId12"/>
    <p:sldId id="268" r:id="rId13"/>
    <p:sldId id="270" r:id="rId14"/>
    <p:sldId id="271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04546"/>
    <a:srgbClr val="2E4648"/>
    <a:srgbClr val="2E4845"/>
    <a:srgbClr val="2E4841"/>
    <a:srgbClr val="243833"/>
    <a:srgbClr val="3B5B5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5575" autoAdjust="0"/>
    <p:restoredTop sz="94599" autoAdjust="0"/>
  </p:normalViewPr>
  <p:slideViewPr>
    <p:cSldViewPr snapToGrid="0" snapToObjects="1">
      <p:cViewPr varScale="1">
        <p:scale>
          <a:sx n="107" d="100"/>
          <a:sy n="107" d="100"/>
        </p:scale>
        <p:origin x="168" y="24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1008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2/16/18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2/16/18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2/16/18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2/16/18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2/16/18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dirty="0"/>
              <a:pPr/>
              <a:t>2/16/18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2/16/18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F79A01-2CFE-FB45-A48C-4B0ECC86ADF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Food Junkies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8B446F0-96E9-7541-84B3-210E1F7FD87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Chuk</a:t>
            </a:r>
            <a:r>
              <a:rPr lang="en-US" dirty="0"/>
              <a:t> Ho Wu, </a:t>
            </a:r>
            <a:r>
              <a:rPr lang="en-US" dirty="0" err="1"/>
              <a:t>Szymon</a:t>
            </a:r>
            <a:r>
              <a:rPr lang="en-US" dirty="0"/>
              <a:t> </a:t>
            </a:r>
            <a:r>
              <a:rPr lang="en-US" dirty="0" err="1"/>
              <a:t>Późniewski</a:t>
            </a:r>
            <a:r>
              <a:rPr lang="en-US" dirty="0"/>
              <a:t>, Ivelisse Morales, </a:t>
            </a:r>
            <a:r>
              <a:rPr lang="en-US" dirty="0" err="1"/>
              <a:t>Kah</a:t>
            </a:r>
            <a:r>
              <a:rPr lang="en-US" dirty="0"/>
              <a:t> </a:t>
            </a:r>
            <a:r>
              <a:rPr lang="en-US" dirty="0" err="1"/>
              <a:t>Hau</a:t>
            </a:r>
            <a:r>
              <a:rPr lang="en-US" dirty="0"/>
              <a:t> Yap, </a:t>
            </a:r>
            <a:r>
              <a:rPr lang="en-US" dirty="0" err="1"/>
              <a:t>Gurjot</a:t>
            </a:r>
            <a:r>
              <a:rPr lang="en-US" dirty="0"/>
              <a:t> Singh </a:t>
            </a:r>
            <a:r>
              <a:rPr lang="en-US" dirty="0" err="1"/>
              <a:t>Nijjar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82060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E42980-A1E0-6849-8787-A0BD24794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400" dirty="0"/>
              <a:t>Other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02D8FC-F564-7349-B4E4-B6DA898DA4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Yelp API</a:t>
            </a:r>
          </a:p>
          <a:p>
            <a:r>
              <a:rPr lang="en-US" sz="3600" dirty="0"/>
              <a:t>Google Maps API </a:t>
            </a:r>
          </a:p>
          <a:p>
            <a:r>
              <a:rPr lang="en-US" sz="3600" dirty="0" err="1"/>
              <a:t>OpenMenu</a:t>
            </a:r>
            <a:r>
              <a:rPr lang="en-US" sz="3600" dirty="0"/>
              <a:t> API</a:t>
            </a:r>
          </a:p>
          <a:p>
            <a:endParaRPr lang="en-US" sz="3600" dirty="0"/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4485495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400" dirty="0"/>
              <a:t>Wireframe Design</a:t>
            </a:r>
            <a:r>
              <a:rPr lang="en-US" dirty="0"/>
              <a:t> - </a:t>
            </a:r>
            <a:r>
              <a:rPr lang="en-US" sz="2400" dirty="0"/>
              <a:t>Part 1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37" b="12322"/>
          <a:stretch/>
        </p:blipFill>
        <p:spPr>
          <a:xfrm>
            <a:off x="1" y="1828800"/>
            <a:ext cx="12192000" cy="5029200"/>
          </a:xfrm>
        </p:spPr>
      </p:pic>
    </p:spTree>
    <p:extLst>
      <p:ext uri="{BB962C8B-B14F-4D97-AF65-F5344CB8AC3E}">
        <p14:creationId xmlns:p14="http://schemas.microsoft.com/office/powerpoint/2010/main" val="28903497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E42980-A1E0-6849-8787-A0BD24794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400" dirty="0">
                <a:solidFill>
                  <a:prstClr val="black"/>
                </a:solidFill>
              </a:rPr>
              <a:t>Wireframe Design</a:t>
            </a:r>
            <a:r>
              <a:rPr lang="en-US" dirty="0">
                <a:solidFill>
                  <a:prstClr val="black"/>
                </a:solidFill>
              </a:rPr>
              <a:t> - </a:t>
            </a:r>
            <a:r>
              <a:rPr lang="en-US" sz="2400" dirty="0">
                <a:solidFill>
                  <a:prstClr val="black"/>
                </a:solidFill>
              </a:rPr>
              <a:t>Part 1</a:t>
            </a:r>
            <a:endParaRPr lang="en-US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6"/>
          <a:stretch/>
        </p:blipFill>
        <p:spPr>
          <a:xfrm>
            <a:off x="0" y="1853754"/>
            <a:ext cx="121920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076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3045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Thor\Downloads\Krwa\aRT\App\VisualDesig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604" y="0"/>
            <a:ext cx="10001250" cy="6884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21321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3045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Thor\Downloads\Krwa\aRT\App\VisualDesig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604" y="0"/>
            <a:ext cx="10001250" cy="6884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604" y="-1"/>
            <a:ext cx="10001250" cy="6885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4073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59D81-10EA-3B44-A9B1-5AAAFDD99E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400" dirty="0"/>
              <a:t>Languages &amp; Platforms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A4343B-BFEA-8E43-9CAD-5906B7F1B1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Objective C, C++, Java</a:t>
            </a:r>
          </a:p>
          <a:p>
            <a:r>
              <a:rPr lang="en-US" sz="3200" dirty="0"/>
              <a:t>iOS, Android</a:t>
            </a:r>
          </a:p>
        </p:txBody>
      </p:sp>
    </p:spTree>
    <p:extLst>
      <p:ext uri="{BB962C8B-B14F-4D97-AF65-F5344CB8AC3E}">
        <p14:creationId xmlns:p14="http://schemas.microsoft.com/office/powerpoint/2010/main" val="11437743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E42980-A1E0-6849-8787-A0BD24794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400" dirty="0"/>
              <a:t>Our users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02D8FC-F564-7349-B4E4-B6DA898DA4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Indecisive, picky eater and people looking to discover new foods</a:t>
            </a:r>
          </a:p>
        </p:txBody>
      </p:sp>
    </p:spTree>
    <p:extLst>
      <p:ext uri="{BB962C8B-B14F-4D97-AF65-F5344CB8AC3E}">
        <p14:creationId xmlns:p14="http://schemas.microsoft.com/office/powerpoint/2010/main" val="35498041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E42980-A1E0-6849-8787-A0BD24794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400" dirty="0"/>
              <a:t>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02D8FC-F564-7349-B4E4-B6DA898DA4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Too many food options leading to inability to decide on food</a:t>
            </a:r>
          </a:p>
          <a:p>
            <a:r>
              <a:rPr lang="en-US" sz="3600" dirty="0"/>
              <a:t>Time and money limiting food choices</a:t>
            </a:r>
          </a:p>
          <a:p>
            <a:r>
              <a:rPr lang="en-US" sz="3600" dirty="0"/>
              <a:t>Lack of knowledge of different kinds of foods</a:t>
            </a:r>
          </a:p>
        </p:txBody>
      </p:sp>
    </p:spTree>
    <p:extLst>
      <p:ext uri="{BB962C8B-B14F-4D97-AF65-F5344CB8AC3E}">
        <p14:creationId xmlns:p14="http://schemas.microsoft.com/office/powerpoint/2010/main" val="29074589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E42980-A1E0-6849-8787-A0BD24794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400" dirty="0"/>
              <a:t>vision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02D8FC-F564-7349-B4E4-B6DA898DA4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An application providing quick and easy recommendations based on user preference and history </a:t>
            </a:r>
          </a:p>
        </p:txBody>
      </p:sp>
    </p:spTree>
    <p:extLst>
      <p:ext uri="{BB962C8B-B14F-4D97-AF65-F5344CB8AC3E}">
        <p14:creationId xmlns:p14="http://schemas.microsoft.com/office/powerpoint/2010/main" val="34530304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E42980-A1E0-6849-8787-A0BD24794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400" dirty="0"/>
              <a:t>strategy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02D8FC-F564-7349-B4E4-B6DA898DA4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Establish what the user cannot eat</a:t>
            </a:r>
          </a:p>
          <a:p>
            <a:r>
              <a:rPr lang="en-US" sz="3600" dirty="0"/>
              <a:t>Establish a base for users tastes and preferences</a:t>
            </a:r>
          </a:p>
          <a:p>
            <a:r>
              <a:rPr lang="en-US" sz="3600" dirty="0"/>
              <a:t>Give recommendations based on provided information and filters</a:t>
            </a:r>
          </a:p>
          <a:p>
            <a:pPr marL="0" indent="0">
              <a:buNone/>
            </a:pP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0292458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E42980-A1E0-6849-8787-A0BD24794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400" dirty="0"/>
              <a:t>Strategy cont.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02D8FC-F564-7349-B4E4-B6DA898DA4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Gather feedback on new food the user has tried</a:t>
            </a:r>
          </a:p>
          <a:p>
            <a:r>
              <a:rPr lang="en-US" sz="3600" dirty="0"/>
              <a:t>Incorporate new data into users tastes</a:t>
            </a:r>
          </a:p>
          <a:p>
            <a:r>
              <a:rPr lang="en-US" sz="3600" dirty="0"/>
              <a:t>Give recommendations using updated info and filters</a:t>
            </a:r>
          </a:p>
        </p:txBody>
      </p:sp>
    </p:spTree>
    <p:extLst>
      <p:ext uri="{BB962C8B-B14F-4D97-AF65-F5344CB8AC3E}">
        <p14:creationId xmlns:p14="http://schemas.microsoft.com/office/powerpoint/2010/main" val="31154033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E42980-A1E0-6849-8787-A0BD24794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400" dirty="0"/>
              <a:t>goal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02D8FC-F564-7349-B4E4-B6DA898DA4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Provide quick results that relate to users tastes</a:t>
            </a:r>
          </a:p>
        </p:txBody>
      </p:sp>
    </p:spTree>
    <p:extLst>
      <p:ext uri="{BB962C8B-B14F-4D97-AF65-F5344CB8AC3E}">
        <p14:creationId xmlns:p14="http://schemas.microsoft.com/office/powerpoint/2010/main" val="7705576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E42980-A1E0-6849-8787-A0BD24794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400" dirty="0"/>
              <a:t>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02D8FC-F564-7349-B4E4-B6DA898DA4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Recommendations based on likes </a:t>
            </a:r>
          </a:p>
          <a:p>
            <a:r>
              <a:rPr lang="en-US" sz="3600" dirty="0"/>
              <a:t>Option to discover new foods</a:t>
            </a:r>
          </a:p>
          <a:p>
            <a:r>
              <a:rPr lang="en-US" sz="3600" dirty="0"/>
              <a:t>Search option</a:t>
            </a:r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764406790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225</TotalTime>
  <Words>172</Words>
  <Application>Microsoft Macintosh PowerPoint</Application>
  <PresentationFormat>Widescreen</PresentationFormat>
  <Paragraphs>33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Gill Sans MT</vt:lpstr>
      <vt:lpstr>Gallery</vt:lpstr>
      <vt:lpstr>Food Junkies</vt:lpstr>
      <vt:lpstr>Languages &amp; Platforms</vt:lpstr>
      <vt:lpstr>Our users</vt:lpstr>
      <vt:lpstr>Problems</vt:lpstr>
      <vt:lpstr>vision</vt:lpstr>
      <vt:lpstr>strategy</vt:lpstr>
      <vt:lpstr>Strategy cont.</vt:lpstr>
      <vt:lpstr>goal</vt:lpstr>
      <vt:lpstr>features</vt:lpstr>
      <vt:lpstr>Other tools</vt:lpstr>
      <vt:lpstr>Wireframe Design - Part 1</vt:lpstr>
      <vt:lpstr>Wireframe Design - Part 1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Food Junkies</dc:title>
  <dc:creator>Ivelisse Morales</dc:creator>
  <cp:lastModifiedBy>Ivelisse Morales</cp:lastModifiedBy>
  <cp:revision>10</cp:revision>
  <dcterms:created xsi:type="dcterms:W3CDTF">2018-02-16T05:58:11Z</dcterms:created>
  <dcterms:modified xsi:type="dcterms:W3CDTF">2018-02-16T19:50:31Z</dcterms:modified>
</cp:coreProperties>
</file>